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9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3bbd1b1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3bbd1b1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6635df7e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6635df7e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6635df7e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6635df7e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556a062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556a062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556a0625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556a0625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556a0625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556a0625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556a0625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556a0625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3bbd1b11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3bbd1b11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oogle Shape;11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61400" y="4622825"/>
            <a:ext cx="1759227" cy="3387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gif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ites.google.com/view/signalsolver/home" TargetMode="External"/><Relationship Id="rId4" Type="http://schemas.openxmlformats.org/officeDocument/2006/relationships/hyperlink" Target="https://github.com/toluooshy/Signal-Solver" TargetMode="External"/><Relationship Id="rId5" Type="http://schemas.openxmlformats.org/officeDocument/2006/relationships/hyperlink" Target="https://open.spotify.com/album/0EkxPQCZmN6Ujy9MVa8VhA?si=6Tf1WUM3RBCIZrAVIAtk9A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oramics.github.io/dsp-kit/api/index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300"/>
              <a:t>ENGR3420 Analog and Digital Communications </a:t>
            </a:r>
            <a:r>
              <a:rPr i="1" lang="en" sz="1300"/>
              <a:t>Project Presentation</a:t>
            </a:r>
            <a:r>
              <a:rPr i="1" lang="en" sz="1300"/>
              <a:t>:</a:t>
            </a:r>
            <a:endParaRPr i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Signal Solver</a:t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Tolulope Oshinowo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Wanted to create an educational and interactive experience to showcase my understanding.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Believed that creating a game would be a great way of accomplishing this objective.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Figured that designing a game for 14-18 year olds would be an interesting challenge.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Looked to </a:t>
            </a:r>
            <a:r>
              <a:rPr lang="en" sz="1200">
                <a:solidFill>
                  <a:schemeClr val="dk1"/>
                </a:solidFill>
              </a:rPr>
              <a:t>nostalgia for inspiration.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8337" y="2465163"/>
            <a:ext cx="2203199" cy="202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4">
            <a:alphaModFix/>
          </a:blip>
          <a:srcRect b="0" l="0" r="12056" t="0"/>
          <a:stretch/>
        </p:blipFill>
        <p:spPr>
          <a:xfrm>
            <a:off x="5214825" y="892088"/>
            <a:ext cx="3510274" cy="12343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906238" y="4490550"/>
            <a:ext cx="412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A gif of the game that served as inspiration.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4906250" y="2126475"/>
            <a:ext cx="412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Screencap of the tutorial section of the game.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Scope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Undertook an unorthodox approach by making a game.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Opted to also include a short tutorial to help the user get up to speed.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i="1" lang="en" sz="1200">
                <a:solidFill>
                  <a:schemeClr val="dk1"/>
                </a:solidFill>
              </a:rPr>
              <a:t>The game’s UI:</a:t>
            </a:r>
            <a:endParaRPr i="1"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Current signal, and desired output signal windows.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Multiple buttons to apply operations.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Prioritized depth over breadth for UX.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b="0" l="7257" r="7257" t="0"/>
          <a:stretch/>
        </p:blipFill>
        <p:spPr>
          <a:xfrm>
            <a:off x="5468053" y="1113638"/>
            <a:ext cx="3252275" cy="291622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4850050" y="4568875"/>
            <a:ext cx="412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Screencap of the final </a:t>
            </a: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game’s</a:t>
            </a: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 UI</a:t>
            </a: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Sketched out possible layouts.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Made a list of desired features for the game.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Mapped out </a:t>
            </a:r>
            <a:r>
              <a:rPr lang="en" sz="1200">
                <a:solidFill>
                  <a:schemeClr val="dk1"/>
                </a:solidFill>
              </a:rPr>
              <a:t>architecture</a:t>
            </a:r>
            <a:r>
              <a:rPr lang="en" sz="1200">
                <a:solidFill>
                  <a:schemeClr val="dk1"/>
                </a:solidFill>
              </a:rPr>
              <a:t> for code.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Decided to write in JS to maximize accessibility.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Reverse-engineered parts of </a:t>
            </a:r>
            <a:r>
              <a:rPr lang="en" sz="1200">
                <a:solidFill>
                  <a:schemeClr val="dk1"/>
                </a:solidFill>
              </a:rPr>
              <a:t>MATLAB’s Signal Processing Toolbox and Python’s NumPy.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Utilized beta testing.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62170" l="12775" r="30367" t="8666"/>
          <a:stretch/>
        </p:blipFill>
        <p:spPr>
          <a:xfrm>
            <a:off x="5262663" y="83275"/>
            <a:ext cx="3169775" cy="210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7825" y="2522550"/>
            <a:ext cx="2916300" cy="21989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4783850" y="2183850"/>
            <a:ext cx="412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Original game mockup sketch.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832275" y="4721525"/>
            <a:ext cx="412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Code snippet of the fft function</a:t>
            </a: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Collected info from beta testers.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Gathered feedback from a sent out survey.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Received generally positive reviews.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Realized that there is still plenty of room for improvement.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7300" y="690698"/>
            <a:ext cx="3008100" cy="124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7303" y="2437199"/>
            <a:ext cx="3008100" cy="125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5">
            <a:alphaModFix/>
          </a:blip>
          <a:srcRect b="51517" l="0" r="0" t="0"/>
          <a:stretch/>
        </p:blipFill>
        <p:spPr>
          <a:xfrm>
            <a:off x="6064775" y="1555745"/>
            <a:ext cx="3008101" cy="1445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5">
            <a:alphaModFix/>
          </a:blip>
          <a:srcRect b="0" l="0" r="0" t="49456"/>
          <a:stretch/>
        </p:blipFill>
        <p:spPr>
          <a:xfrm>
            <a:off x="6064775" y="3291150"/>
            <a:ext cx="3008101" cy="150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4850050" y="4568875"/>
            <a:ext cx="412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Results from the survey</a:t>
            </a: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Host game on the OSSTP website.🎉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Figure out how to make the game more ubiquitous.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Bring back functions I couldn’t get to work (LPF).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Create a story to go along with the game.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Port the game to other languages.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Contribute to getting today’s youth more interested in AD comms.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0675" y="668187"/>
            <a:ext cx="4206151" cy="3807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4850050" y="4568875"/>
            <a:ext cx="412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latin typeface="Proxima Nova"/>
                <a:ea typeface="Proxima Nova"/>
                <a:cs typeface="Proxima Nova"/>
                <a:sym typeface="Proxima Nova"/>
              </a:rPr>
              <a:t>A gif of the game in action.</a:t>
            </a:r>
            <a:endParaRPr i="1"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Wanna play?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https://sites.google.com/view/signalsolver/home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Repo?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https://github.com/toluooshy/Signal-Solver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Shameless plug: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5"/>
              </a:rPr>
              <a:t>https://open.spotify.com/album/0EkxPQCZmN6Ujy9MVa8VhA?si=6Tf1WUM3RBCIZrAVIAtk9A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200">
                <a:solidFill>
                  <a:schemeClr val="dk1"/>
                </a:solidFill>
              </a:rPr>
              <a:t>Govindasamy, Siddhartan, et al. Analog and Digital Communications. 1st ed., Olin College of Engineering, 2021.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200">
                <a:solidFill>
                  <a:schemeClr val="dk1"/>
                </a:solidFill>
              </a:rPr>
              <a:t>MATLAB and Signal Processing Toolbox Release 2021a, The MathWorks, Inc., Natick, Massachusetts, United States.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200">
                <a:solidFill>
                  <a:schemeClr val="dk1"/>
                </a:solidFill>
              </a:rPr>
              <a:t>Harris, C.R., Millman, K.J., van der Walt, S.J. et al. Array programming with NumPy. Nature 585, 357–362 (2020). DOI: 10.1038/s41586-020-2649-2. (Publisher link).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200">
                <a:solidFill>
                  <a:schemeClr val="dk1"/>
                </a:solidFill>
              </a:rPr>
              <a:t>“DSP-Kit.” Home - Postman Documentation,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https://oramics.github.io/dsp-kit/api/index.html</a:t>
            </a:r>
            <a:r>
              <a:rPr lang="en" sz="1200">
                <a:solidFill>
                  <a:schemeClr val="dk1"/>
                </a:solidFill>
              </a:rPr>
              <a:t>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200">
                <a:solidFill>
                  <a:schemeClr val="dk1"/>
                </a:solidFill>
              </a:rPr>
              <a:t>games, Coolmath. “Play Factory Balls - Copy Wacky Designs: Coolmath Games.” Play Factory Balls - Copy Wacky Designs | Coolmath Games, https://www.coolmathgames.com/0-factory-balls.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200">
                <a:solidFill>
                  <a:schemeClr val="dk1"/>
                </a:solidFill>
              </a:rPr>
              <a:t>432 Hertz: A Playlist, SupaT Records, 30 May 2021, https://open.spotify.com/album/0EkxPQCZmN6Ujy9MVa8VhA?si=6Tf1WUM3RBCIZrAVIAtk9A. Accessed 7 Dec. 2021. \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